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sldIdLst>
    <p:sldId id="256" r:id="rId5"/>
    <p:sldId id="257" r:id="rId6"/>
    <p:sldId id="271" r:id="rId7"/>
    <p:sldId id="259" r:id="rId8"/>
    <p:sldId id="270" r:id="rId9"/>
    <p:sldId id="26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60F33-C666-4BD3-AC67-ACDA1A8DD3F0}" v="559" dt="2020-04-08T22:46:37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292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6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6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76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16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8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91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9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1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0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0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7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1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9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miervirtual.com/event/register/FloridaACEregistration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emiervirtual.com/event/register/rose-hulman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miervirtual.com/event/register/FloridaACEregistratio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miervirtual.com/event/register/FloridaACEregistratio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miervirtual.com/event/register/FloridaACEregistratio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miervirtual.com/event/register/FloridaACEregistratio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127AEDD1-FD88-48D7-8260-0AA34DE0C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1E89F29-ADA4-40A8-80E1-48D600174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C32AA8F8-450D-41DC-AE38-266ADD53A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FE333-1D84-4654-B4B2-4FB8A9760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663" y="1304458"/>
            <a:ext cx="3326650" cy="2901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6"/>
                </a:solidFill>
              </a:rPr>
              <a:t>Virtual </a:t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3600" dirty="0">
                <a:solidFill>
                  <a:schemeClr val="accent6"/>
                </a:solidFill>
              </a:rPr>
              <a:t>Career Fair Training Guide for </a:t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3600" dirty="0">
                <a:solidFill>
                  <a:schemeClr val="accent6"/>
                </a:solidFill>
              </a:rPr>
              <a:t>ROSE-</a:t>
            </a:r>
            <a:r>
              <a:rPr lang="en-US" sz="3600" dirty="0" err="1">
                <a:solidFill>
                  <a:schemeClr val="accent6"/>
                </a:solidFill>
              </a:rPr>
              <a:t>hulman</a:t>
            </a:r>
            <a:r>
              <a:rPr lang="en-US" sz="3600" dirty="0">
                <a:solidFill>
                  <a:schemeClr val="accent6"/>
                </a:solidFill>
              </a:rPr>
              <a:t>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C90B2-00CE-49A2-9020-2B7CB0BB8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663" y="4206239"/>
            <a:ext cx="3326649" cy="10669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B048815-C663-4C51-84E9-5C6EFDF17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090243-7F93-456B-85D9-0D4D10696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84F3463-36D2-44CA-9A64-98004ECD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04EF217-ADE2-4C7E-86A5-E9F2F454FD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40" t="7796" r="19808" b="5658"/>
          <a:stretch/>
        </p:blipFill>
        <p:spPr>
          <a:xfrm>
            <a:off x="5321367" y="1053543"/>
            <a:ext cx="6174771" cy="47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F26F-091F-422C-A768-C3238467B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Best Practices for a virtual career fair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209C8E-E85E-4B10-A268-D16E3CC3DA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6"/>
                </a:solidFill>
              </a:rPr>
              <a:t>Pre-Event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859756-849A-4536-983A-4D4D8179B65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Register and upload your resume</a:t>
            </a:r>
          </a:p>
          <a:p>
            <a:pPr marL="342900" indent="-342900">
              <a:buAutoNum type="arabicPeriod"/>
            </a:pPr>
            <a:r>
              <a:rPr lang="en-US" dirty="0"/>
              <a:t>Make sure you test on your computer/browser to make sure you know how to use it</a:t>
            </a:r>
          </a:p>
          <a:p>
            <a:pPr marL="342900" indent="-342900">
              <a:buAutoNum type="arabicPeriod"/>
            </a:pPr>
            <a:r>
              <a:rPr lang="en-US" dirty="0"/>
              <a:t>Chrome works best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4ACA9F-E3F5-4556-9741-0C66BAF69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6"/>
                </a:solidFill>
              </a:rPr>
              <a:t>During the event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8C0D74-68D9-41FB-9B1A-A968E0C7FA1D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lang="en-US" dirty="0"/>
              <a:t>Log in on the day of event</a:t>
            </a:r>
          </a:p>
          <a:p>
            <a:pPr marL="342900" indent="-342900">
              <a:buAutoNum type="arabicPeriod"/>
            </a:pPr>
            <a:r>
              <a:rPr lang="en-US" dirty="0"/>
              <a:t>Go into your major and look at all company hiring rooms</a:t>
            </a:r>
          </a:p>
          <a:p>
            <a:pPr marL="342900" indent="-342900">
              <a:buAutoNum type="arabicPeriod"/>
            </a:pPr>
            <a:r>
              <a:rPr lang="en-US" dirty="0"/>
              <a:t>Once you go into a company hiring room, look at all their information to make sure it is what you are looking for.</a:t>
            </a:r>
          </a:p>
          <a:p>
            <a:pPr marL="342900" indent="-342900">
              <a:buAutoNum type="arabicPeriod"/>
            </a:pPr>
            <a:r>
              <a:rPr lang="en-US" dirty="0"/>
              <a:t>Look at all companies not just the big name companies</a:t>
            </a:r>
          </a:p>
          <a:p>
            <a:pPr marL="342900" indent="-342900">
              <a:buAutoNum type="arabicPeriod"/>
            </a:pPr>
            <a:r>
              <a:rPr lang="en-US" dirty="0"/>
              <a:t>Take notes on which companies you spoke with and applied to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1BDE2D-3316-4B6A-B9F8-63E8A726C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6"/>
                </a:solidFill>
              </a:rPr>
              <a:t>Post event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BCD651-3727-4632-AF38-B0AE2E32BB68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Follow up companies</a:t>
            </a:r>
          </a:p>
          <a:p>
            <a:pPr marL="342900" indent="-342900">
              <a:buAutoNum type="arabicPeriod"/>
            </a:pPr>
            <a:r>
              <a:rPr lang="en-US" dirty="0"/>
              <a:t>Connect on </a:t>
            </a:r>
            <a:r>
              <a:rPr lang="en-US" dirty="0" err="1"/>
              <a:t>Linkedin</a:t>
            </a:r>
            <a:r>
              <a:rPr lang="en-US" dirty="0"/>
              <a:t> with the people you spoke with </a:t>
            </a:r>
          </a:p>
        </p:txBody>
      </p:sp>
    </p:spTree>
    <p:extLst>
      <p:ext uri="{BB962C8B-B14F-4D97-AF65-F5344CB8AC3E}">
        <p14:creationId xmlns:p14="http://schemas.microsoft.com/office/powerpoint/2010/main" val="1845725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2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0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A9606D2-3277-4567-A0C1-362DBFDC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127000" dist="635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4FEF-9004-4552-A133-8AF7024B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643466"/>
            <a:ext cx="10850033" cy="55710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48985-C7E8-491A-95EB-5B2F1B3F22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80" t="6747" r="15890" b="53855"/>
          <a:stretch/>
        </p:blipFill>
        <p:spPr>
          <a:xfrm>
            <a:off x="894675" y="785700"/>
            <a:ext cx="3855230" cy="1328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6F4CC-10DB-45C5-B1E7-FB577E4FFF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99" t="13445" r="19033" b="11605"/>
          <a:stretch/>
        </p:blipFill>
        <p:spPr>
          <a:xfrm>
            <a:off x="894675" y="2113830"/>
            <a:ext cx="3855229" cy="2622921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6AE05A98-01C3-4B9D-8AEB-17C29D7EB879}"/>
              </a:ext>
            </a:extLst>
          </p:cNvPr>
          <p:cNvSpPr/>
          <p:nvPr/>
        </p:nvSpPr>
        <p:spPr>
          <a:xfrm rot="10800000">
            <a:off x="3916741" y="2952374"/>
            <a:ext cx="1054176" cy="79899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A1AB134-2EC7-4B37-A94C-F6F845A9626C}"/>
              </a:ext>
            </a:extLst>
          </p:cNvPr>
          <p:cNvSpPr/>
          <p:nvPr/>
        </p:nvSpPr>
        <p:spPr>
          <a:xfrm rot="10800000">
            <a:off x="3882556" y="3919573"/>
            <a:ext cx="1054176" cy="79899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27FD110D-3E0E-4DF9-A795-98EE95C3FF77}"/>
              </a:ext>
            </a:extLst>
          </p:cNvPr>
          <p:cNvSpPr/>
          <p:nvPr/>
        </p:nvSpPr>
        <p:spPr>
          <a:xfrm>
            <a:off x="5664628" y="2017336"/>
            <a:ext cx="660758" cy="607968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3F7B5A2F-F9E1-4F03-998C-2ACBCF931ADB}"/>
              </a:ext>
            </a:extLst>
          </p:cNvPr>
          <p:cNvSpPr/>
          <p:nvPr/>
        </p:nvSpPr>
        <p:spPr>
          <a:xfrm>
            <a:off x="5717698" y="3533525"/>
            <a:ext cx="660758" cy="607968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3A65FC-3BA3-4C28-88F6-429714A44BB6}"/>
              </a:ext>
            </a:extLst>
          </p:cNvPr>
          <p:cNvSpPr/>
          <p:nvPr/>
        </p:nvSpPr>
        <p:spPr>
          <a:xfrm>
            <a:off x="643465" y="3770782"/>
            <a:ext cx="109209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https://www.premiervirtual.com/event/register/rose-hulman</a:t>
            </a:r>
            <a:endParaRPr lang="en-US" dirty="0"/>
          </a:p>
          <a:p>
            <a:pPr algn="ctr"/>
            <a:r>
              <a:rPr lang="en-US" dirty="0"/>
              <a:t>Enter contact information and upload your resume</a:t>
            </a:r>
          </a:p>
          <a:p>
            <a:pPr algn="ctr"/>
            <a:r>
              <a:rPr lang="en-US" dirty="0"/>
              <a:t>Hit register button</a:t>
            </a:r>
          </a:p>
          <a:p>
            <a:pPr algn="ctr"/>
            <a:r>
              <a:rPr lang="en-US" dirty="0"/>
              <a:t>This takes you to next page where you enter lobby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B5300-9536-45FC-9C45-1CCBAA905C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90" t="9234" r="15115" b="45334"/>
          <a:stretch/>
        </p:blipFill>
        <p:spPr>
          <a:xfrm>
            <a:off x="6630436" y="2034562"/>
            <a:ext cx="4751694" cy="18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08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2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0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A9606D2-3277-4567-A0C1-362DBFDC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127000" dist="635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4FEF-9004-4552-A133-8AF7024B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643466"/>
            <a:ext cx="10850033" cy="55710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AC6FE442-9150-4223-B9B1-945FCCD1012D}"/>
              </a:ext>
            </a:extLst>
          </p:cNvPr>
          <p:cNvSpPr/>
          <p:nvPr/>
        </p:nvSpPr>
        <p:spPr>
          <a:xfrm rot="1669926">
            <a:off x="1347074" y="1157305"/>
            <a:ext cx="1385152" cy="60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12870AF9-43C1-41EE-BB98-0F9E8FD1725A}"/>
              </a:ext>
            </a:extLst>
          </p:cNvPr>
          <p:cNvSpPr/>
          <p:nvPr/>
        </p:nvSpPr>
        <p:spPr>
          <a:xfrm rot="12258851">
            <a:off x="9679277" y="4771054"/>
            <a:ext cx="1385152" cy="60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2266A59-0E7E-4C70-90DC-DEC4CE6AE682}"/>
              </a:ext>
            </a:extLst>
          </p:cNvPr>
          <p:cNvSpPr/>
          <p:nvPr/>
        </p:nvSpPr>
        <p:spPr>
          <a:xfrm rot="20343040">
            <a:off x="1400821" y="4771055"/>
            <a:ext cx="1385152" cy="60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978F3DEC-1DEE-4612-9CC6-06F5C8B4A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40" t="7796" r="19808" b="5658"/>
          <a:stretch/>
        </p:blipFill>
        <p:spPr>
          <a:xfrm>
            <a:off x="2937358" y="868872"/>
            <a:ext cx="6663194" cy="5120253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95462563-5A2C-49AC-852E-9F80F091777C}"/>
              </a:ext>
            </a:extLst>
          </p:cNvPr>
          <p:cNvSpPr/>
          <p:nvPr/>
        </p:nvSpPr>
        <p:spPr>
          <a:xfrm rot="8523419">
            <a:off x="9654436" y="1005513"/>
            <a:ext cx="1385152" cy="60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6D307-577A-401C-B5DE-050CACFEF629}"/>
              </a:ext>
            </a:extLst>
          </p:cNvPr>
          <p:cNvSpPr txBox="1"/>
          <p:nvPr/>
        </p:nvSpPr>
        <p:spPr>
          <a:xfrm>
            <a:off x="843960" y="2271860"/>
            <a:ext cx="1877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Click on your Major</a:t>
            </a:r>
          </a:p>
        </p:txBody>
      </p:sp>
    </p:spTree>
    <p:extLst>
      <p:ext uri="{BB962C8B-B14F-4D97-AF65-F5344CB8AC3E}">
        <p14:creationId xmlns:p14="http://schemas.microsoft.com/office/powerpoint/2010/main" val="3674920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2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0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A9606D2-3277-4567-A0C1-362DBFDC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127000" dist="635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4FEF-9004-4552-A133-8AF7024B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643466"/>
            <a:ext cx="10850033" cy="55710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DE77D5C-8056-4B96-98F6-8DEEE6A589E8}"/>
              </a:ext>
            </a:extLst>
          </p:cNvPr>
          <p:cNvSpPr/>
          <p:nvPr/>
        </p:nvSpPr>
        <p:spPr>
          <a:xfrm rot="10800000">
            <a:off x="10047782" y="1375078"/>
            <a:ext cx="798756" cy="60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12870AF9-43C1-41EE-BB98-0F9E8FD1725A}"/>
              </a:ext>
            </a:extLst>
          </p:cNvPr>
          <p:cNvSpPr/>
          <p:nvPr/>
        </p:nvSpPr>
        <p:spPr>
          <a:xfrm>
            <a:off x="1512008" y="1375078"/>
            <a:ext cx="816745" cy="60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96DB5-EF34-456F-9035-E81C78892798}"/>
              </a:ext>
            </a:extLst>
          </p:cNvPr>
          <p:cNvSpPr txBox="1"/>
          <p:nvPr/>
        </p:nvSpPr>
        <p:spPr>
          <a:xfrm>
            <a:off x="643465" y="2760374"/>
            <a:ext cx="2146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Click on company logo to get </a:t>
            </a:r>
          </a:p>
          <a:p>
            <a:pPr algn="ctr"/>
            <a:r>
              <a:rPr lang="en-US" sz="2800" dirty="0"/>
              <a:t>to their hiring room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7CF45-6475-42F2-8622-D9DF59F6C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53" t="8030" r="19909" b="7074"/>
          <a:stretch/>
        </p:blipFill>
        <p:spPr>
          <a:xfrm>
            <a:off x="2626936" y="703102"/>
            <a:ext cx="6938128" cy="54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37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2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0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A9606D2-3277-4567-A0C1-362DBFDC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127000" dist="635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4FEF-9004-4552-A133-8AF7024B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4" y="643466"/>
            <a:ext cx="10850033" cy="55710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22BB1-10DB-434F-93E9-DD272AB5B156}"/>
              </a:ext>
            </a:extLst>
          </p:cNvPr>
          <p:cNvSpPr txBox="1"/>
          <p:nvPr/>
        </p:nvSpPr>
        <p:spPr>
          <a:xfrm>
            <a:off x="643466" y="4438835"/>
            <a:ext cx="10905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Click on company bio and job vacancies. You can view jobs and apply here.</a:t>
            </a:r>
          </a:p>
          <a:p>
            <a:pPr algn="ctr"/>
            <a:r>
              <a:rPr lang="en-US" dirty="0"/>
              <a:t>Research company and their social media links</a:t>
            </a:r>
          </a:p>
          <a:p>
            <a:pPr algn="ctr"/>
            <a:r>
              <a:rPr lang="en-US" dirty="0"/>
              <a:t>Start a conversation with recruiters if you have more questions</a:t>
            </a:r>
          </a:p>
          <a:p>
            <a:pPr algn="ctr"/>
            <a:r>
              <a:rPr lang="en-US" dirty="0"/>
              <a:t>Go back to the lobby and view other companies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09DF4-5B3F-4635-8ECA-A41ABCDC31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71" t="21121" r="1120" b="6157"/>
          <a:stretch/>
        </p:blipFill>
        <p:spPr>
          <a:xfrm>
            <a:off x="2085362" y="940395"/>
            <a:ext cx="7590500" cy="3828134"/>
          </a:xfrm>
          <a:prstGeom prst="rect">
            <a:avLst/>
          </a:prstGeom>
        </p:spPr>
      </p:pic>
      <p:sp>
        <p:nvSpPr>
          <p:cNvPr id="18" name="Arrow: Left 17">
            <a:extLst>
              <a:ext uri="{FF2B5EF4-FFF2-40B4-BE49-F238E27FC236}">
                <a16:creationId xmlns:a16="http://schemas.microsoft.com/office/drawing/2014/main" id="{329F4857-ACF6-4329-8467-F96A5ACB0069}"/>
              </a:ext>
            </a:extLst>
          </p:cNvPr>
          <p:cNvSpPr/>
          <p:nvPr/>
        </p:nvSpPr>
        <p:spPr>
          <a:xfrm rot="10800000">
            <a:off x="2351193" y="2353638"/>
            <a:ext cx="1216240" cy="639193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E247FF7E-96AB-4BCB-83AA-B0C26E58E097}"/>
              </a:ext>
            </a:extLst>
          </p:cNvPr>
          <p:cNvSpPr/>
          <p:nvPr/>
        </p:nvSpPr>
        <p:spPr>
          <a:xfrm>
            <a:off x="6342925" y="2143266"/>
            <a:ext cx="1216240" cy="639193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41BB4938-4AC0-41F8-A912-C9CC802C5B57}"/>
              </a:ext>
            </a:extLst>
          </p:cNvPr>
          <p:cNvSpPr/>
          <p:nvPr/>
        </p:nvSpPr>
        <p:spPr>
          <a:xfrm rot="8313505">
            <a:off x="4401813" y="3366529"/>
            <a:ext cx="1216240" cy="639193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-Up 8">
            <a:extLst>
              <a:ext uri="{FF2B5EF4-FFF2-40B4-BE49-F238E27FC236}">
                <a16:creationId xmlns:a16="http://schemas.microsoft.com/office/drawing/2014/main" id="{4606A5E4-3400-4052-89FC-B80F604CDE8F}"/>
              </a:ext>
            </a:extLst>
          </p:cNvPr>
          <p:cNvSpPr/>
          <p:nvPr/>
        </p:nvSpPr>
        <p:spPr>
          <a:xfrm rot="5400000">
            <a:off x="6667891" y="3640929"/>
            <a:ext cx="1024657" cy="883938"/>
          </a:xfrm>
          <a:prstGeom prst="lef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7B1F9878-C02D-49CA-8692-F73095EC9185}"/>
              </a:ext>
            </a:extLst>
          </p:cNvPr>
          <p:cNvSpPr/>
          <p:nvPr/>
        </p:nvSpPr>
        <p:spPr>
          <a:xfrm>
            <a:off x="6951045" y="905367"/>
            <a:ext cx="1216240" cy="639193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71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20" grpId="0" animBg="1"/>
      <p:bldP spid="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2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0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A9606D2-3277-4567-A0C1-362DBFDC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127000" dist="635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34FEF-9004-4552-A133-8AF7024B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73592"/>
            <a:ext cx="10850033" cy="55710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br>
              <a:rPr lang="en-US" sz="2000" dirty="0">
                <a:solidFill>
                  <a:schemeClr val="accent1"/>
                </a:solidFill>
                <a:hlinkClick r:id="rId3"/>
              </a:rPr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FBBAFD-F219-422E-B0AF-EA921C3D7E84}"/>
              </a:ext>
            </a:extLst>
          </p:cNvPr>
          <p:cNvSpPr txBox="1"/>
          <p:nvPr/>
        </p:nvSpPr>
        <p:spPr>
          <a:xfrm>
            <a:off x="714374" y="1097399"/>
            <a:ext cx="10763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chemeClr val="accent6"/>
              </a:solidFill>
            </a:endParaRPr>
          </a:p>
          <a:p>
            <a:pPr algn="ctr"/>
            <a:r>
              <a:rPr lang="en-US" sz="6000" dirty="0">
                <a:solidFill>
                  <a:schemeClr val="accent6"/>
                </a:solidFill>
              </a:rPr>
              <a:t>Thank you for participating </a:t>
            </a:r>
          </a:p>
          <a:p>
            <a:pPr algn="ctr"/>
            <a:r>
              <a:rPr lang="en-US" sz="6000" dirty="0">
                <a:solidFill>
                  <a:schemeClr val="accent6"/>
                </a:solidFill>
              </a:rPr>
              <a:t>in the </a:t>
            </a:r>
          </a:p>
          <a:p>
            <a:pPr algn="ctr"/>
            <a:r>
              <a:rPr lang="en-US" sz="6000" dirty="0">
                <a:solidFill>
                  <a:schemeClr val="accent6"/>
                </a:solidFill>
              </a:rPr>
              <a:t>Rose-</a:t>
            </a:r>
            <a:r>
              <a:rPr lang="en-US" sz="6000" dirty="0" err="1">
                <a:solidFill>
                  <a:schemeClr val="accent6"/>
                </a:solidFill>
              </a:rPr>
              <a:t>Hulman</a:t>
            </a:r>
            <a:r>
              <a:rPr lang="en-US" sz="6000" dirty="0">
                <a:solidFill>
                  <a:schemeClr val="accent6"/>
                </a:solidFill>
              </a:rPr>
              <a:t> Virtual Career Fair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D8751-47CF-4736-9C02-86181993CCAC}"/>
              </a:ext>
            </a:extLst>
          </p:cNvPr>
          <p:cNvSpPr txBox="1"/>
          <p:nvPr/>
        </p:nvSpPr>
        <p:spPr>
          <a:xfrm>
            <a:off x="1524000" y="4457700"/>
            <a:ext cx="8905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5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233B0A04662408E636AA34190B371" ma:contentTypeVersion="13" ma:contentTypeDescription="Create a new document." ma:contentTypeScope="" ma:versionID="70ce8e8943b1ccc764bc066873d54a15">
  <xsd:schema xmlns:xsd="http://www.w3.org/2001/XMLSchema" xmlns:xs="http://www.w3.org/2001/XMLSchema" xmlns:p="http://schemas.microsoft.com/office/2006/metadata/properties" xmlns:ns3="7c27a973-1d8c-49da-9545-e666d6e26270" xmlns:ns4="0080302b-c51e-4293-9bd3-d45faf90f8c0" targetNamespace="http://schemas.microsoft.com/office/2006/metadata/properties" ma:root="true" ma:fieldsID="861d39a1c5fc2c56126cfb524d2be70a" ns3:_="" ns4:_="">
    <xsd:import namespace="7c27a973-1d8c-49da-9545-e666d6e26270"/>
    <xsd:import namespace="0080302b-c51e-4293-9bd3-d45faf90f8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7a973-1d8c-49da-9545-e666d6e26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0302b-c51e-4293-9bd3-d45faf90f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9064C7-2339-4313-873E-4FA7F363C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27a973-1d8c-49da-9545-e666d6e26270"/>
    <ds:schemaRef ds:uri="0080302b-c51e-4293-9bd3-d45faf90f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13F834-45FA-40DC-ACE4-CA19CAE4E7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23E347-FBA7-4798-9B6D-87AE79B4D56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216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Virtual  Career Fair Training Guide for  ROSE-hulman students</vt:lpstr>
      <vt:lpstr>Best Practices for a virtual career fair</vt:lpstr>
      <vt:lpstr> 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 Career Fair Training Guide for  ROSE-hulman students</dc:title>
  <dc:creator>Steven Edwards</dc:creator>
  <cp:lastModifiedBy>Miller, Dawn</cp:lastModifiedBy>
  <cp:revision>2</cp:revision>
  <dcterms:created xsi:type="dcterms:W3CDTF">2020-04-08T21:48:26Z</dcterms:created>
  <dcterms:modified xsi:type="dcterms:W3CDTF">2020-04-10T20:41:46Z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0x010100ECF233B0A04662408E636AA34190B371</vt:lpwstr>
  </property>
</Properties>
</file>